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5" r:id="rId3"/>
    <p:sldMasterId id="2147483677" r:id="rId4"/>
    <p:sldMasterId id="2147483689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6" r:id="rId7"/>
    <p:sldId id="317" r:id="rId8"/>
    <p:sldId id="318" r:id="rId9"/>
    <p:sldId id="319" r:id="rId10"/>
    <p:sldId id="344" r:id="rId11"/>
    <p:sldId id="321" r:id="rId12"/>
    <p:sldId id="345" r:id="rId13"/>
    <p:sldId id="375" r:id="rId14"/>
    <p:sldId id="364" r:id="rId15"/>
    <p:sldId id="365" r:id="rId16"/>
    <p:sldId id="367" r:id="rId17"/>
    <p:sldId id="369" r:id="rId18"/>
    <p:sldId id="372" r:id="rId19"/>
    <p:sldId id="374" r:id="rId20"/>
    <p:sldId id="351" r:id="rId21"/>
    <p:sldId id="347" r:id="rId22"/>
    <p:sldId id="354" r:id="rId23"/>
    <p:sldId id="348" r:id="rId24"/>
    <p:sldId id="356" r:id="rId25"/>
    <p:sldId id="353" r:id="rId26"/>
    <p:sldId id="350" r:id="rId27"/>
    <p:sldId id="377" r:id="rId28"/>
    <p:sldId id="3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66" y="222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175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0EA5F0D-C1DC-412F-A146-DDB3A74B588F}" type="datetimeFigureOut">
              <a:rPr lang="en-US" altLang="zh-TW"/>
              <a:t>12/29/2016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BAE14B8-3CC9-472D-9BC5-A84D80684DE2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A8CDE508-72C8-4AB5-AA9C-1584D31690E0}" type="datetimeFigureOut">
              <a:t>2016/12/29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FB667E1-E601-4AAF-B95C-B25720D70A60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grpSp>
        <p:nvGrpSpPr>
          <p:cNvPr id="4" name="群組中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群組中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群組中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群組中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群組中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群組中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2016/12/29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9717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313525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2016/12/29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60329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892359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23795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223540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530357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8080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199021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4521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167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13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51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83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69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23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65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85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57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45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52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3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367B3A0-0444-455B-A728-9F881A0E29F8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77DB3AB-B8AF-4262-8622-D27D9FDB75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5741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C13B46D-C586-4357-BBEC-4B122B2E9B86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A781F07-3900-4B05-8BB2-9435DFD334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6833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67A20-2518-4202-8275-CDDC66C240F3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19B111B-7543-4681-B4B7-8B2F8F692E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1366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25E5B03-D95C-4CC8-88BE-E966E154F9E5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8161C8B-2225-4CDA-8DDB-C9BC62A542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843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72E83C-AAD5-4081-9483-A51673758C4F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633DCFE-2F6E-4AE4-BA56-16C435DEA54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5932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0D0FC90-D922-444C-9FF3-D9427B7D3EB7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0048B02-39FC-4D13-95B3-5D1DB10C56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018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2016/12/29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622A9C4-561D-4A27-AF4E-143A98ED8DF2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1CA5F7-3CD5-4804-B8BF-ED95ED7B50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0266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7379E4B-61E4-441F-868C-865122CC9B8A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341FC9C-51A2-4AEE-9F1E-8A1903453E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6182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28965DF-1FBF-415F-95FD-FD4C69553EFD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2653EA2-61B8-485C-B005-E895F54C87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6427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F3BF053-9447-436E-8839-210443D5D34D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D52B430-6717-495D-963D-3430124D25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5197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E3D826C-9EC0-4982-945F-A31B7938D18D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A3BB279-8030-4F8A-914F-DDCA61D4FE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180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2016/12/29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894" name="手繪多邊形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5" name="手繪多邊形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6" name="手繪多邊形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897" name="群組中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898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9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0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1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7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8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9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0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1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2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3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4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5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6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7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8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9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0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1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2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3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4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5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6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7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8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9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0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1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2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3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4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5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6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7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8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9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0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1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2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3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4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5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6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7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8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9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0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1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2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3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4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5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6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7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8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9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0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1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2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3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4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5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6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7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8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9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0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1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2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3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4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5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6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7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8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9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0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81" name="群組中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82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3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4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5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6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7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8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9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0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1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2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3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4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5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6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7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8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9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0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1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2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3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4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5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6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7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8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9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0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1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2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3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4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5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6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7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8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9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0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1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2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3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4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5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6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7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8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9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4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5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3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4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2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7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8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5" name="群組中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066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1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2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3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4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5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6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7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8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9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0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1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2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3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4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5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6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7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8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9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0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1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2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3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4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5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6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7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8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9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0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1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2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3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4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5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6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7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8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9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0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1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2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3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4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5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6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7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8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9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0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1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2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3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4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5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6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7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8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9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0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1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2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3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4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5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6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7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8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9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0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1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2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3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4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5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6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7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48" name="群組中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1149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0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1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2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3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4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5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6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7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8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9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0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1" name="手繪多邊形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2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3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4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5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6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7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8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9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0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1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2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3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4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5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6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77" name="群組中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1178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9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0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1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2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3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4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5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6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7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8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9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0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1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2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3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4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5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6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7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98" name="手繪多邊形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199" name="群組中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1200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1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2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3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4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5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6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7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8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9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0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1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2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3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4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5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6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7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8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9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0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1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2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3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4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5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6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7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8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9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0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1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2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3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4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5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236" name="群組中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1237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263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4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5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6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7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8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9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0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1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2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3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4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5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6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7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8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9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0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1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2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3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4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5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6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7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8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9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0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1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2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3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4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5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6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7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8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9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0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1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2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3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4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5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6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7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8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9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8" name="群組中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254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5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6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7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8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9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0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1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2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9" name="群組中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247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8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9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0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1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2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3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40" name="群組中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241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2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3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4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5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6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1310" name="群組中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1311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2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3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4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5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6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7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8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19" name="群組中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13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28" name="群組中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1329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0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1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2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3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4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5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6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3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/>
          <a:p>
            <a:fld id="{9E583DDF-CA54-461A-A486-592D2374C532}" type="datetimeFigureOut">
              <a:rPr lang="en-US"/>
              <a:t>12/29/2016</a:t>
            </a:fld>
            <a:endParaRPr/>
          </a:p>
        </p:txBody>
      </p:sp>
      <p:sp>
        <p:nvSpPr>
          <p:cNvPr id="133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/>
          <a:p>
            <a:endParaRPr/>
          </a:p>
        </p:txBody>
      </p:sp>
      <p:sp>
        <p:nvSpPr>
          <p:cNvPr id="133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2016/12/29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134" name="手繪多邊形 50"/>
          <p:cNvSpPr>
            <a:spLocks/>
          </p:cNvSpPr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手繪多邊形 51"/>
          <p:cNvSpPr>
            <a:spLocks/>
          </p:cNvSpPr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手繪多邊形 51"/>
          <p:cNvSpPr>
            <a:spLocks/>
          </p:cNvSpPr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7" name="群組中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6" name="群組中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147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3" name="群組中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154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1" name="群組中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162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5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6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8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9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0" name="群組中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171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3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4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6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7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8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9" name="群組中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18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8" name="群組中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189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5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6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smtClean="0"/>
              <a:pPr/>
              <a:t>12/29/2016</a:t>
            </a:fld>
            <a:endParaRPr lang="en-US" dirty="0"/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12/29/2016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5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3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7CDE600-B770-4391-B7D9-B645F65C2C46}" type="datetimeFigureOut">
              <a:rPr lang="en-US" altLang="zh-TW"/>
              <a:pPr>
                <a:defRPr/>
              </a:pPr>
              <a:t>12/29/2016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98F474F-FC37-47C1-817C-23ED892C61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927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10214" y="106532"/>
            <a:ext cx="11363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Comic Sans MS" panose="030F0702030302020204" pitchFamily="66" charset="0"/>
              </a:rPr>
              <a:t>Unit 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4: </a:t>
            </a:r>
            <a:r>
              <a:rPr lang="en-US" altLang="zh-TW" sz="6600" b="1" dirty="0">
                <a:latin typeface="Comic Sans MS" panose="030F0702030302020204" pitchFamily="66" charset="0"/>
              </a:rPr>
              <a:t>What 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do </a:t>
            </a:r>
            <a:r>
              <a:rPr lang="en-US" altLang="zh-TW" sz="6600" b="1" dirty="0">
                <a:latin typeface="Comic Sans MS" panose="030F0702030302020204" pitchFamily="66" charset="0"/>
              </a:rPr>
              <a:t>you 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want?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1994">
            <a:off x="4848071" y="2182762"/>
            <a:ext cx="5610424" cy="41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12175" y="429034"/>
            <a:ext cx="114422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___ bananas</a:t>
            </a:r>
            <a:endParaRPr lang="zh-TW" altLang="en-US" sz="15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23" y="2245225"/>
            <a:ext cx="5980025" cy="464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63" y="2362546"/>
            <a:ext cx="7999029" cy="4495454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____ apple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01" y="1992433"/>
            <a:ext cx="5724197" cy="486556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21225" y="350377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 </a:t>
            </a:r>
            <a:r>
              <a:rPr lang="en-US" altLang="zh-TW" sz="11000" dirty="0" smtClean="0">
                <a:latin typeface="Comic Sans MS" panose="030F0702030302020204" pitchFamily="66" charset="0"/>
              </a:rPr>
              <a:t>watermelon</a:t>
            </a:r>
            <a:endParaRPr lang="zh-TW" altLang="en-US" sz="11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1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 orange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36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1874062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____ </a:t>
            </a:r>
            <a:r>
              <a:rPr lang="en-US" altLang="zh-TW" sz="13000" dirty="0" smtClean="0">
                <a:latin typeface="Comic Sans MS" panose="030F0702030302020204" pitchFamily="66" charset="0"/>
              </a:rPr>
              <a:t>papayas</a:t>
            </a:r>
            <a:endParaRPr lang="zh-TW" altLang="en-US" sz="13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56" y="2151992"/>
            <a:ext cx="6274676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86697" y="195773"/>
            <a:ext cx="11684609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____ grapes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90" y="2151336"/>
            <a:ext cx="8420757" cy="46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507391" y="443423"/>
            <a:ext cx="11684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dirty="0" smtClean="0">
                <a:latin typeface="Comic Sans MS" panose="030F0702030302020204" pitchFamily="66" charset="0"/>
              </a:rPr>
              <a:t>____ bread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65" y="2495550"/>
            <a:ext cx="9914659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97732" y="0"/>
            <a:ext cx="121228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hot dog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37" y="2400656"/>
            <a:ext cx="7911784" cy="44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507391" y="443423"/>
            <a:ext cx="11684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dirty="0" smtClean="0">
                <a:latin typeface="Comic Sans MS" panose="030F0702030302020204" pitchFamily="66" charset="0"/>
              </a:rPr>
              <a:t>____ juice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81249"/>
            <a:ext cx="5143500" cy="44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089661" y="0"/>
            <a:ext cx="121228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egg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06" y="1200328"/>
            <a:ext cx="7398544" cy="568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4465" y="5022031"/>
            <a:ext cx="126322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want a hot dog.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27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0897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1250341" y="462473"/>
            <a:ext cx="11684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dirty="0" smtClean="0">
                <a:latin typeface="Comic Sans MS" panose="030F0702030302020204" pitchFamily="66" charset="0"/>
              </a:rPr>
              <a:t>____ tea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49" y="2347912"/>
            <a:ext cx="7775337" cy="43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12032" y="156088"/>
            <a:ext cx="12122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12000" dirty="0" smtClean="0">
                <a:latin typeface="Comic Sans MS" panose="030F0702030302020204" pitchFamily="66" charset="0"/>
              </a:rPr>
              <a:t>cupcakes</a:t>
            </a:r>
            <a:endParaRPr lang="zh-TW" altLang="en-US" sz="12000" dirty="0"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2" y="2281237"/>
            <a:ext cx="6964534" cy="44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774091" y="481523"/>
            <a:ext cx="11684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dirty="0" smtClean="0">
                <a:latin typeface="Comic Sans MS" panose="030F0702030302020204" pitchFamily="66" charset="0"/>
              </a:rPr>
              <a:t>____ milk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91" y="2192789"/>
            <a:ext cx="8293709" cy="46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zh-TW" sz="6600" kern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1403019"/>
            <a:ext cx="125085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lang="zh-TW" altLang="en-US" sz="4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習寫本上黏貼的學習單。</a:t>
            </a:r>
          </a:p>
          <a:p>
            <a:pPr>
              <a:defRPr/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4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CD2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32~37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，每聽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遍請家長簽名。 </a:t>
            </a:r>
          </a:p>
          <a:p>
            <a:pPr>
              <a:defRPr/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</a:t>
            </a:r>
            <a:r>
              <a:rPr lang="en-US" altLang="zh-TW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Unit 4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七個食物單字，下週小考。</a:t>
            </a:r>
            <a:endParaRPr lang="zh-TW" altLang="en-US" sz="4800" b="1" kern="0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13" y="3711343"/>
            <a:ext cx="5968850" cy="29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23" y="3305136"/>
            <a:ext cx="6299405" cy="3552864"/>
          </a:xfrm>
          <a:prstGeom prst="rect">
            <a:avLst/>
          </a:prstGeom>
        </p:spPr>
      </p:pic>
      <p:sp>
        <p:nvSpPr>
          <p:cNvPr id="5" name="橢圓形圖說文字 4"/>
          <p:cNvSpPr/>
          <p:nvPr/>
        </p:nvSpPr>
        <p:spPr>
          <a:xfrm>
            <a:off x="3996812" y="501445"/>
            <a:ext cx="6975987" cy="2271251"/>
          </a:xfrm>
          <a:prstGeom prst="wedgeEllipseCallout">
            <a:avLst>
              <a:gd name="adj1" fmla="val -30784"/>
              <a:gd name="adj2" fmla="val 84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Story Time!!!! (</a:t>
            </a:r>
            <a:r>
              <a:rPr lang="en-US" altLang="zh-TW" sz="54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P54</a:t>
            </a:r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zh-TW" altLang="en-US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5690" y="4738555"/>
            <a:ext cx="114250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I want an egg. 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5619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5" y="4915076"/>
            <a:ext cx="1262461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5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want a cupcake.</a:t>
            </a:r>
            <a:endParaRPr kumimoji="0" lang="zh-TW" altLang="en-US" sz="10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6245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5047811"/>
            <a:ext cx="127130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I want some bread.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 b="14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9536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5486" y="4915076"/>
            <a:ext cx="127720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00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want some juice.</a:t>
            </a:r>
            <a:endParaRPr lang="zh-TW" altLang="en-US" sz="10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2481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45697" y="5026442"/>
            <a:ext cx="111006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I want some milk.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 b="19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6564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07924" y="5085435"/>
            <a:ext cx="118822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00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want some tea.</a:t>
            </a:r>
            <a:endParaRPr lang="zh-TW" altLang="en-US" sz="10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8" b="18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860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1155290" y="516193"/>
            <a:ext cx="3775587" cy="237449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zh-TW" altLang="en-US" sz="2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155291" y="3500284"/>
            <a:ext cx="3775587" cy="237449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an</a:t>
            </a:r>
            <a:endParaRPr lang="zh-TW" altLang="en-US" sz="2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250426" y="1981200"/>
            <a:ext cx="6735097" cy="237449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zh-TW" altLang="en-US" sz="20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485788-A8A7-4A59-A508-5F918119F4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有趣的秋季簡報 (寬螢幕)</Template>
  <TotalTime>0</TotalTime>
  <Words>131</Words>
  <Application>Microsoft Office PowerPoint</Application>
  <PresentationFormat>寬螢幕</PresentationFormat>
  <Paragraphs>36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24</vt:i4>
      </vt:variant>
    </vt:vector>
  </HeadingPairs>
  <TitlesOfParts>
    <vt:vector size="37" baseType="lpstr">
      <vt:lpstr>宋体</vt:lpstr>
      <vt:lpstr>微軟正黑體</vt:lpstr>
      <vt:lpstr>新細明體</vt:lpstr>
      <vt:lpstr>Arial</vt:lpstr>
      <vt:lpstr>Arial Rounded MT Bold</vt:lpstr>
      <vt:lpstr>Calibri</vt:lpstr>
      <vt:lpstr>Calibri Light</vt:lpstr>
      <vt:lpstr>Cambria</vt:lpstr>
      <vt:lpstr>Comic Sans MS</vt:lpstr>
      <vt:lpstr>Back to School 16x9</vt:lpstr>
      <vt:lpstr>回顧</vt:lpstr>
      <vt:lpstr>Office 佈景主題</vt:lpstr>
      <vt:lpstr>Day_Dreaming_SHIP_TP102737818</vt:lpstr>
      <vt:lpstr>PowerPoint 簡報</vt:lpstr>
      <vt:lpstr>fly</vt:lpstr>
      <vt:lpstr>jump</vt:lpstr>
      <vt:lpstr>swim</vt:lpstr>
      <vt:lpstr>sing</vt:lpstr>
      <vt:lpstr>sing</vt:lpstr>
      <vt:lpstr>swim</vt:lpstr>
      <vt:lpstr>swim</vt:lpstr>
      <vt:lpstr>PowerPoint 簡報</vt:lpstr>
      <vt:lpstr>PowerPoint 簡報</vt:lpstr>
      <vt:lpstr>____ apple</vt:lpstr>
      <vt:lpstr>___ watermelon</vt:lpstr>
      <vt:lpstr>___ orange</vt:lpstr>
      <vt:lpstr>____ papayas</vt:lpstr>
      <vt:lpstr>____ grapes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2016-10-12T13:17:01Z</dcterms:created>
  <dcterms:modified xsi:type="dcterms:W3CDTF">2016-12-30T03:28:15Z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TC028952699991</vt:lpwstr>
  </property>
</Properties>
</file>